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799"/>
    <a:srgbClr val="424572"/>
    <a:srgbClr val="E5007D"/>
    <a:srgbClr val="E1251B"/>
    <a:srgbClr val="002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E61D3-DEAE-4F5F-83B7-59D2CA828995}" v="6" dt="2024-01-29T17:26:23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idler" userId="57d1c52e-0ec6-479f-b77c-9da7fe18851f" providerId="ADAL" clId="{56DE61D3-DEAE-4F5F-83B7-59D2CA828995}"/>
    <pc:docChg chg="undo custSel modSld">
      <pc:chgData name="Lucy Ridler" userId="57d1c52e-0ec6-479f-b77c-9da7fe18851f" providerId="ADAL" clId="{56DE61D3-DEAE-4F5F-83B7-59D2CA828995}" dt="2024-01-29T17:30:25.521" v="237" actId="255"/>
      <pc:docMkLst>
        <pc:docMk/>
      </pc:docMkLst>
      <pc:sldChg chg="addSp delSp modSp mod">
        <pc:chgData name="Lucy Ridler" userId="57d1c52e-0ec6-479f-b77c-9da7fe18851f" providerId="ADAL" clId="{56DE61D3-DEAE-4F5F-83B7-59D2CA828995}" dt="2024-01-29T17:30:25.521" v="237" actId="255"/>
        <pc:sldMkLst>
          <pc:docMk/>
          <pc:sldMk cId="2507814320" sldId="256"/>
        </pc:sldMkLst>
        <pc:spChg chg="mod">
          <ac:chgData name="Lucy Ridler" userId="57d1c52e-0ec6-479f-b77c-9da7fe18851f" providerId="ADAL" clId="{56DE61D3-DEAE-4F5F-83B7-59D2CA828995}" dt="2024-01-29T17:23:44.135" v="158" actId="14100"/>
          <ac:spMkLst>
            <pc:docMk/>
            <pc:sldMk cId="2507814320" sldId="256"/>
            <ac:spMk id="2" creationId="{EC8A0729-B812-777D-6786-0F1510322C5B}"/>
          </ac:spMkLst>
        </pc:spChg>
        <pc:spChg chg="add mod">
          <ac:chgData name="Lucy Ridler" userId="57d1c52e-0ec6-479f-b77c-9da7fe18851f" providerId="ADAL" clId="{56DE61D3-DEAE-4F5F-83B7-59D2CA828995}" dt="2024-01-29T17:30:15.323" v="235" actId="1076"/>
          <ac:spMkLst>
            <pc:docMk/>
            <pc:sldMk cId="2507814320" sldId="256"/>
            <ac:spMk id="7" creationId="{CB78F053-C82F-7F15-7C72-8E04964006F3}"/>
          </ac:spMkLst>
        </pc:spChg>
        <pc:spChg chg="add mod">
          <ac:chgData name="Lucy Ridler" userId="57d1c52e-0ec6-479f-b77c-9da7fe18851f" providerId="ADAL" clId="{56DE61D3-DEAE-4F5F-83B7-59D2CA828995}" dt="2024-01-29T17:29:31.160" v="220" actId="1076"/>
          <ac:spMkLst>
            <pc:docMk/>
            <pc:sldMk cId="2507814320" sldId="256"/>
            <ac:spMk id="8" creationId="{AC03EC37-0A75-2496-7148-2A3574E7CD84}"/>
          </ac:spMkLst>
        </pc:spChg>
        <pc:spChg chg="mod">
          <ac:chgData name="Lucy Ridler" userId="57d1c52e-0ec6-479f-b77c-9da7fe18851f" providerId="ADAL" clId="{56DE61D3-DEAE-4F5F-83B7-59D2CA828995}" dt="2024-01-29T17:30:25.521" v="237" actId="255"/>
          <ac:spMkLst>
            <pc:docMk/>
            <pc:sldMk cId="2507814320" sldId="256"/>
            <ac:spMk id="16" creationId="{8D7A46DE-3A9A-40B1-AAB5-FAD4D3BD1CDF}"/>
          </ac:spMkLst>
        </pc:spChg>
        <pc:spChg chg="mod">
          <ac:chgData name="Lucy Ridler" userId="57d1c52e-0ec6-479f-b77c-9da7fe18851f" providerId="ADAL" clId="{56DE61D3-DEAE-4F5F-83B7-59D2CA828995}" dt="2024-01-29T17:23:53.504" v="159" actId="1076"/>
          <ac:spMkLst>
            <pc:docMk/>
            <pc:sldMk cId="2507814320" sldId="256"/>
            <ac:spMk id="17" creationId="{83FF52EF-27A4-4F4E-9DEA-ED5D17B4E30A}"/>
          </ac:spMkLst>
        </pc:spChg>
        <pc:spChg chg="del mod">
          <ac:chgData name="Lucy Ridler" userId="57d1c52e-0ec6-479f-b77c-9da7fe18851f" providerId="ADAL" clId="{56DE61D3-DEAE-4F5F-83B7-59D2CA828995}" dt="2024-01-29T17:28:48.753" v="208" actId="478"/>
          <ac:spMkLst>
            <pc:docMk/>
            <pc:sldMk cId="2507814320" sldId="256"/>
            <ac:spMk id="20" creationId="{53BA73CB-365E-35B8-EAC4-1664086B68FC}"/>
          </ac:spMkLst>
        </pc:spChg>
        <pc:picChg chg="add mod">
          <ac:chgData name="Lucy Ridler" userId="57d1c52e-0ec6-479f-b77c-9da7fe18851f" providerId="ADAL" clId="{56DE61D3-DEAE-4F5F-83B7-59D2CA828995}" dt="2024-01-29T17:22:14.608" v="136" actId="1076"/>
          <ac:picMkLst>
            <pc:docMk/>
            <pc:sldMk cId="2507814320" sldId="256"/>
            <ac:picMk id="4" creationId="{0516E38E-DB15-C9A7-4F50-76D261CBCD57}"/>
          </ac:picMkLst>
        </pc:picChg>
        <pc:picChg chg="del">
          <ac:chgData name="Lucy Ridler" userId="57d1c52e-0ec6-479f-b77c-9da7fe18851f" providerId="ADAL" clId="{56DE61D3-DEAE-4F5F-83B7-59D2CA828995}" dt="2024-01-29T17:14:36.417" v="5" actId="478"/>
          <ac:picMkLst>
            <pc:docMk/>
            <pc:sldMk cId="2507814320" sldId="256"/>
            <ac:picMk id="5" creationId="{ABDFF5F9-42C3-0371-0EEE-5F6B4909D1C8}"/>
          </ac:picMkLst>
        </pc:picChg>
        <pc:picChg chg="add mod">
          <ac:chgData name="Lucy Ridler" userId="57d1c52e-0ec6-479f-b77c-9da7fe18851f" providerId="ADAL" clId="{56DE61D3-DEAE-4F5F-83B7-59D2CA828995}" dt="2024-01-29T17:28:27.968" v="205" actId="1076"/>
          <ac:picMkLst>
            <pc:docMk/>
            <pc:sldMk cId="2507814320" sldId="256"/>
            <ac:picMk id="5" creationId="{FF20C073-92C8-DD58-814B-465AB1E61198}"/>
          </ac:picMkLst>
        </pc:picChg>
        <pc:picChg chg="add del mod">
          <ac:chgData name="Lucy Ridler" userId="57d1c52e-0ec6-479f-b77c-9da7fe18851f" providerId="ADAL" clId="{56DE61D3-DEAE-4F5F-83B7-59D2CA828995}" dt="2024-01-29T17:19:42.025" v="113" actId="478"/>
          <ac:picMkLst>
            <pc:docMk/>
            <pc:sldMk cId="2507814320" sldId="256"/>
            <ac:picMk id="9" creationId="{45BBE681-3FAF-6E97-5EB3-3D75FE177A9C}"/>
          </ac:picMkLst>
        </pc:picChg>
        <pc:picChg chg="add del mod">
          <ac:chgData name="Lucy Ridler" userId="57d1c52e-0ec6-479f-b77c-9da7fe18851f" providerId="ADAL" clId="{56DE61D3-DEAE-4F5F-83B7-59D2CA828995}" dt="2024-01-29T17:21:24.888" v="118" actId="478"/>
          <ac:picMkLst>
            <pc:docMk/>
            <pc:sldMk cId="2507814320" sldId="256"/>
            <ac:picMk id="11" creationId="{508E4B3A-5432-08A0-647D-A04DD9D3D0C6}"/>
          </ac:picMkLst>
        </pc:picChg>
        <pc:picChg chg="add mod modCrop">
          <ac:chgData name="Lucy Ridler" userId="57d1c52e-0ec6-479f-b77c-9da7fe18851f" providerId="ADAL" clId="{56DE61D3-DEAE-4F5F-83B7-59D2CA828995}" dt="2024-01-29T17:24:11.999" v="164" actId="732"/>
          <ac:picMkLst>
            <pc:docMk/>
            <pc:sldMk cId="2507814320" sldId="256"/>
            <ac:picMk id="13" creationId="{7B1A7B73-A792-289B-DC56-BFBE9CD3F89C}"/>
          </ac:picMkLst>
        </pc:picChg>
        <pc:picChg chg="del">
          <ac:chgData name="Lucy Ridler" userId="57d1c52e-0ec6-479f-b77c-9da7fe18851f" providerId="ADAL" clId="{56DE61D3-DEAE-4F5F-83B7-59D2CA828995}" dt="2024-01-29T17:13:45.259" v="0" actId="478"/>
          <ac:picMkLst>
            <pc:docMk/>
            <pc:sldMk cId="2507814320" sldId="256"/>
            <ac:picMk id="14" creationId="{766773DA-72DC-1447-930B-76E1DEAC6EFB}"/>
          </ac:picMkLst>
        </pc:picChg>
        <pc:picChg chg="add mod">
          <ac:chgData name="Lucy Ridler" userId="57d1c52e-0ec6-479f-b77c-9da7fe18851f" providerId="ADAL" clId="{56DE61D3-DEAE-4F5F-83B7-59D2CA828995}" dt="2024-01-29T17:23:57.591" v="160" actId="1076"/>
          <ac:picMkLst>
            <pc:docMk/>
            <pc:sldMk cId="2507814320" sldId="256"/>
            <ac:picMk id="18" creationId="{CA91F654-7155-DAAE-DA08-8049659FBB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9A3B-0DF3-47FE-9C23-9516A859F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6C22B-43E3-4DC4-BBC4-4A1388095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1752-0F14-45FD-A561-362C5918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355C6-2981-4110-A52C-68F561F2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35629-04BF-4697-9AA5-6F3C4ABF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0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5BDD-8DC7-40B6-B79D-276C6D33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1ED14-ED6F-44B4-A61E-2C30B5C88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1AD11-792C-45F9-990B-76BBCE99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5340C-32B0-4134-8F98-07E30546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984C6-393A-4259-868C-E815CE9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0EA70-0FC1-4BD4-9425-F52C59E4A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652B7-E4EF-4FA1-BE4A-3158B5867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B91D5-ADBE-430B-ACF9-34605752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20278-94F5-4AEF-A516-F4E2B611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A2E51-0B31-41ED-A342-A52F9C6F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0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6036-6F59-4A63-B50C-E6E8D00A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F19EC-62C4-43D1-B20D-1D3C255CC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A6FE-9C67-4D0C-A58B-6DEE75C0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8DED-2A5B-46BA-BD02-772A6C6B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658C4-8049-45BB-8711-D0A9FFE5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6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1F45-ED9C-4100-817D-65DBA20C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58E3B-D7F9-45B5-9ECE-DF3D0A7FB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D163D-ABCE-43B4-9E3B-6E338C2A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5DCA5-7B24-450D-BD1B-BC5EE0B5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B3939-2DC7-43DA-BF4F-0450392A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4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3170-69CF-43D8-AF0C-DFCFBC0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DECEB-D796-4D5F-BD23-2D0D1295C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A781F-8093-4AE2-94AA-EE1F6495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C759E-1B64-4853-9FE2-5E8CB185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D5961-3C29-4B40-B1A2-58F41BA7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141AC-C0A6-4C2F-9655-C13A9F79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8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8C02-5815-44EB-88DC-27390ACF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AA3BC-2CC3-4FCC-A71F-42CFC0225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0AE86-12FB-4DC3-8E6D-82B3B269C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A9E71-0797-4905-A075-7790F5EDB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CFAA4-C6CE-4F38-9D5E-E705E66E7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56568-B865-48AB-9BF2-D162F13D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71D2F-BE6D-4F68-9466-3A2DEE8A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DFB40-AA94-49F3-B8C9-9503800B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4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058A-F881-46F8-A7DC-872AD572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E2882-05C6-49CC-B3C3-A5B9822A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36717-D998-4B08-B63C-56138B3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A6AA6-B838-48BF-B75C-4E1E70B2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62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C14A-36AB-4735-AFFC-406EDC06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C6180-EDA9-42E8-A2B4-C150504B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2DA7B-E7A4-45EE-863B-637BBEA2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9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4123-24DA-41DB-92A9-3E508601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D714E-BBDF-4E68-B7EF-AAD388B68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CFC1C-FD8D-4B72-8490-0B64FFC72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F7346-813C-4D5E-98C5-649D7315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9BBC-9669-45D8-9B6A-18A924F5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CED51-1033-440F-9043-33FA3B44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6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2B06-9FEC-4F80-B046-B50D68A0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5EE597-5536-4038-A19B-EC8C0F18C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E83B2-D931-4841-B35F-F0B061614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10382-D0DD-4087-A020-79C88843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BE1F3-A101-4426-A35D-F339C3E1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EA1A4-5317-4C4A-BB90-4695CBB4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3BDF0-C8C0-4AEE-87EA-57799067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45ADE-3E30-4A4E-AD0F-FE74BEED2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D8205-3F87-4F5A-970C-16886FDB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CC7D-10F9-4349-B1D7-FF200A759395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ACD3-CBD3-4335-BBE4-214351C74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767E-2BE8-4DE3-AFBA-507408ACB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5587-06E4-4A0F-B2D9-79443E101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12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A0729-B812-777D-6786-0F1510322C5B}"/>
              </a:ext>
            </a:extLst>
          </p:cNvPr>
          <p:cNvSpPr/>
          <p:nvPr/>
        </p:nvSpPr>
        <p:spPr>
          <a:xfrm>
            <a:off x="9002702" y="5784980"/>
            <a:ext cx="3189297" cy="1073020"/>
          </a:xfrm>
          <a:prstGeom prst="rect">
            <a:avLst/>
          </a:prstGeom>
          <a:solidFill>
            <a:srgbClr val="348799"/>
          </a:solidFill>
          <a:ln>
            <a:solidFill>
              <a:srgbClr val="348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7A46DE-3A9A-40B1-AAB5-FAD4D3BD1CDF}"/>
              </a:ext>
            </a:extLst>
          </p:cNvPr>
          <p:cNvSpPr txBox="1"/>
          <p:nvPr/>
        </p:nvSpPr>
        <p:spPr>
          <a:xfrm>
            <a:off x="0" y="2166552"/>
            <a:ext cx="9002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i="0" u="none" strike="noStrike" baseline="30000" dirty="0">
                <a:latin typeface="Arial" panose="020B0604020202020204" pitchFamily="34" charset="0"/>
              </a:rPr>
              <a:t>European Light Microscopy Initiative 2024 (elmi2024)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FF52EF-27A4-4F4E-9DEA-ED5D17B4E30A}"/>
              </a:ext>
            </a:extLst>
          </p:cNvPr>
          <p:cNvSpPr txBox="1"/>
          <p:nvPr/>
        </p:nvSpPr>
        <p:spPr>
          <a:xfrm>
            <a:off x="9153278" y="6090657"/>
            <a:ext cx="288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www.elmi2024.org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logo for the european horoscopy initiative&#10;&#10;Description automatically generated">
            <a:extLst>
              <a:ext uri="{FF2B5EF4-FFF2-40B4-BE49-F238E27FC236}">
                <a16:creationId xmlns:a16="http://schemas.microsoft.com/office/drawing/2014/main" id="{0516E38E-DB15-C9A7-4F50-76D261CBC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8" y="279335"/>
            <a:ext cx="3102864" cy="1755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8F053-C82F-7F15-7C72-8E04964006F3}"/>
              </a:ext>
            </a:extLst>
          </p:cNvPr>
          <p:cNvSpPr txBox="1"/>
          <p:nvPr/>
        </p:nvSpPr>
        <p:spPr>
          <a:xfrm>
            <a:off x="1331119" y="2732511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7 June 2024, Liverpool, UK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lose up of a microscope&#10;&#10;Description automatically generated">
            <a:extLst>
              <a:ext uri="{FF2B5EF4-FFF2-40B4-BE49-F238E27FC236}">
                <a16:creationId xmlns:a16="http://schemas.microsoft.com/office/drawing/2014/main" id="{7B1A7B73-A792-289B-DC56-BFBE9CD3F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r="20970" b="19689"/>
          <a:stretch/>
        </p:blipFill>
        <p:spPr>
          <a:xfrm>
            <a:off x="9002701" y="0"/>
            <a:ext cx="3189300" cy="3505574"/>
          </a:xfrm>
          <a:prstGeom prst="rect">
            <a:avLst/>
          </a:prstGeom>
        </p:spPr>
      </p:pic>
      <p:pic>
        <p:nvPicPr>
          <p:cNvPr id="18" name="Picture 17" descr="ACC Convention Centre and Exhibition Centre, &#10;Image Credit: Ant Clausen">
            <a:extLst>
              <a:ext uri="{FF2B5EF4-FFF2-40B4-BE49-F238E27FC236}">
                <a16:creationId xmlns:a16="http://schemas.microsoft.com/office/drawing/2014/main" id="{CA91F654-7155-DAAE-DA08-8049659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701" y="3582178"/>
            <a:ext cx="3189297" cy="2126198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F20C073-92C8-DD58-814B-465AB1E61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91" y="4881893"/>
            <a:ext cx="1976107" cy="1976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03EC37-0A75-2496-7148-2A3574E7CD84}"/>
              </a:ext>
            </a:extLst>
          </p:cNvPr>
          <p:cNvSpPr txBox="1"/>
          <p:nvPr/>
        </p:nvSpPr>
        <p:spPr>
          <a:xfrm>
            <a:off x="559837" y="3675378"/>
            <a:ext cx="66993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48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Blockbuster Meeting Programme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48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Workshops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48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48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Workshop Space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48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50781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2af565-8942-4c02-8755-965c4e23fe14" xsi:nil="true"/>
    <lcf76f155ced4ddcb4097134ff3c332f xmlns="9e290e5b-8e35-448f-ad99-d02897a51c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E48ECC058344409733458D4E16D7B5" ma:contentTypeVersion="15" ma:contentTypeDescription="Create a new document." ma:contentTypeScope="" ma:versionID="220e6b79ebae08142039e077f30a30df">
  <xsd:schema xmlns:xsd="http://www.w3.org/2001/XMLSchema" xmlns:xs="http://www.w3.org/2001/XMLSchema" xmlns:p="http://schemas.microsoft.com/office/2006/metadata/properties" xmlns:ns2="9e290e5b-8e35-448f-ad99-d02897a51c28" xmlns:ns3="7c2af565-8942-4c02-8755-965c4e23fe14" targetNamespace="http://schemas.microsoft.com/office/2006/metadata/properties" ma:root="true" ma:fieldsID="8fb4494e41c04cca6b4e3389eb1ed0ca" ns2:_="" ns3:_="">
    <xsd:import namespace="9e290e5b-8e35-448f-ad99-d02897a51c28"/>
    <xsd:import namespace="7c2af565-8942-4c02-8755-965c4e23f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90e5b-8e35-448f-ad99-d02897a51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da92847-300a-4b17-a195-b8e3c6aad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af565-8942-4c02-8755-965c4e23fe1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d2c33e3-9045-4d33-8dd6-4492c351c6ac}" ma:internalName="TaxCatchAll" ma:showField="CatchAllData" ma:web="7c2af565-8942-4c02-8755-965c4e23fe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10C9BE-8109-4A01-BCEF-6A0D2CBEF7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B2A6AC-3519-482C-9D47-D26F6315D289}">
  <ds:schemaRefs>
    <ds:schemaRef ds:uri="http://schemas.microsoft.com/office/2006/metadata/properties"/>
    <ds:schemaRef ds:uri="http://schemas.microsoft.com/office/infopath/2007/PartnerControls"/>
    <ds:schemaRef ds:uri="7c2af565-8942-4c02-8755-965c4e23fe14"/>
    <ds:schemaRef ds:uri="9e290e5b-8e35-448f-ad99-d02897a51c28"/>
  </ds:schemaRefs>
</ds:datastoreItem>
</file>

<file path=customXml/itemProps3.xml><?xml version="1.0" encoding="utf-8"?>
<ds:datastoreItem xmlns:ds="http://schemas.openxmlformats.org/officeDocument/2006/customXml" ds:itemID="{0E604B07-758E-41CD-8B06-DD8D44762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290e5b-8e35-448f-ad99-d02897a51c28"/>
    <ds:schemaRef ds:uri="7c2af565-8942-4c02-8755-965c4e23f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Masters</dc:creator>
  <cp:lastModifiedBy>Lucy Ridler</cp:lastModifiedBy>
  <cp:revision>11</cp:revision>
  <dcterms:created xsi:type="dcterms:W3CDTF">2021-01-04T13:12:56Z</dcterms:created>
  <dcterms:modified xsi:type="dcterms:W3CDTF">2024-01-29T17:30:29Z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0x0101007CE48ECC058344409733458D4E16D7B5</vt:lpwstr>
  </property>
  <property fmtid="{D5CDD505-2E9C-101B-9397-08002B2CF9AE}" pid="3" name="Order">
    <vt:r8>8856300</vt:r8>
  </property>
  <property fmtid="{D5CDD505-2E9C-101B-9397-08002B2CF9AE}" pid="4" name="MediaServiceImageTags">
    <vt:lpwstr/>
  </property>
</Properties>
</file>